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3" r:id="rId5"/>
    <p:sldId id="264" r:id="rId6"/>
    <p:sldId id="262" r:id="rId7"/>
    <p:sldId id="265" r:id="rId8"/>
    <p:sldId id="266" r:id="rId9"/>
    <p:sldId id="269" r:id="rId10"/>
    <p:sldId id="267" r:id="rId11"/>
    <p:sldId id="270" r:id="rId12"/>
    <p:sldId id="273" r:id="rId13"/>
    <p:sldId id="271" r:id="rId14"/>
    <p:sldId id="274" r:id="rId15"/>
    <p:sldId id="272" r:id="rId16"/>
    <p:sldId id="275" r:id="rId17"/>
    <p:sldId id="268" r:id="rId18"/>
    <p:sldId id="276" r:id="rId19"/>
    <p:sldId id="277" r:id="rId20"/>
    <p:sldId id="278" r:id="rId21"/>
    <p:sldId id="281" r:id="rId22"/>
    <p:sldId id="279" r:id="rId23"/>
    <p:sldId id="283" r:id="rId24"/>
    <p:sldId id="282" r:id="rId25"/>
    <p:sldId id="280" r:id="rId26"/>
    <p:sldId id="26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84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0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3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77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51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5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6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6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05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2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1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C1193-B529-4725-A0C4-741ED4AC75A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EE2A-C0E3-4BBC-8899-3A698296A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7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515" y="564699"/>
            <a:ext cx="12088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Следующим этапом стажерской площадки стало проведение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Областного семинара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«ИСТОРИЯ РОДНОГО КРАЯ СКВОЗЬ ПРИЗМУ МУЗЕЙНОЙ ПЕДАГОГИКИ»</a:t>
            </a:r>
            <a:endParaRPr lang="ru-RU" sz="2400" b="1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4748" y="2329727"/>
            <a:ext cx="116425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мая в Международный День Музеев Дворец творчества детей и молодежи г. Сызрани провел второй этап областной стажерской площадки «Гражданско-патриотическое воспитание детей и подростков на примере земляков-героев».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6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81" y="19541"/>
            <a:ext cx="6414838" cy="68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4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0300" y="1528994"/>
            <a:ext cx="66454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Спикеры рассказали о поисковой работе, о подготовке курсантов, о социальном партнерстве, о земляках - героях, чьи судьбы отмечены в Музее, о применении новых технологий в музейной педагогике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ru-RU" sz="12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Поделились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опытом работы по проведению театрализованных уроков Мужества и спектаклей на военную тему.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2" y="618577"/>
            <a:ext cx="4789562" cy="48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03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5662" y="1405411"/>
            <a:ext cx="105606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16.11.2021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 Дворце творчества детей и молодежи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г.о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Сызрань состоялось закрытие Областной стажерской площадки 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algn="just"/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Web-конференция «Волжская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коллаборация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как форма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брендинга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Дворца творчества детей и молодежи» прошла в онлайн формате, на платформе ZOOM.</a:t>
            </a:r>
            <a:endParaRPr lang="ru-RU" sz="2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9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12"/>
          <a:stretch/>
        </p:blipFill>
        <p:spPr>
          <a:xfrm>
            <a:off x="378947" y="231819"/>
            <a:ext cx="11434105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7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7578" y="1120461"/>
            <a:ext cx="60852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 поделились формами организации работы по профилактике нарушений подростками на железной дороге; технологиями сотрудничества, как эффективный метод активизации деятельности по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профилактике детского дорожно-транспортного травматизма;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участников образовательного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воспитательного процессов через музейную деятельность и т.д.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31" y="489396"/>
            <a:ext cx="5254581" cy="52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9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7679" y="305068"/>
            <a:ext cx="115566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окончании областной стажерской площадки 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 был выпущен электронный сборник выступлений</a:t>
            </a:r>
            <a:r>
              <a:rPr lang="ru-RU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/>
            <a:endParaRPr lang="ru-RU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Сборник выступлений 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</a:t>
            </a:r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 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 часть</a:t>
            </a:r>
            <a:r>
              <a:rPr lang="ru-RU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ru-RU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данный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сборник вошли следующие статьи: 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Коллаборативная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среда как эффективная форма организации работы по профилактике нарушений подростками на железной дороге;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Технология сотрудничества как эффективный метод активизации деятельности по профилактике ДДТТ;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Взаимодействие участников образовательного и воспитательного процессов через музейную деятельность;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Учебное сотрудничество как мощный ресурс обучения развития ребенка с ОВЗ;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Педагогика взаимодействия участников образовательного процесса: учащихся, родителей и педагога по туристической деятельности.</a:t>
            </a:r>
          </a:p>
          <a:p>
            <a:endParaRPr lang="ru-RU" sz="2000" dirty="0">
              <a:solidFill>
                <a:srgbClr val="000000"/>
              </a:solidFill>
              <a:effectLst/>
              <a:latin typeface="YADRXsx8tSQ 0"/>
            </a:endParaRPr>
          </a:p>
        </p:txBody>
      </p:sp>
    </p:spTree>
    <p:extLst>
      <p:ext uri="{BB962C8B-B14F-4D97-AF65-F5344CB8AC3E}">
        <p14:creationId xmlns:p14="http://schemas.microsoft.com/office/powerpoint/2010/main" val="312646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6112" y="159741"/>
            <a:ext cx="11719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рамках стажерской площадки был запущен открытый дистанционный педагогический конкурс-фестиваль «Я – мастер своего дела».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17" y="990738"/>
            <a:ext cx="5571764" cy="576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3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0405" y="265941"/>
            <a:ext cx="11711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закрытии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</a:t>
            </a:r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бластной 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 были подведены итоги открытого дистанционного конкурса-фестиваля «Я – мастер своего дела», победителям были направлены дипломы, а участникам сертификаты.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53" y="912272"/>
            <a:ext cx="9790091" cy="58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8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16" y="0"/>
            <a:ext cx="943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1014" y="458956"/>
            <a:ext cx="1098997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 областной стажерской площадки: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показать роль активных форм обучения в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формировании у обучающихся ценностного отношения к культурному наследию родного края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ru-RU" sz="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реализации поставленной цели 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деятельности стажерской площадки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решает следующие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задачи: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содействие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развитию профессионального мастерства и уровня компетенций педагогических работников;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создание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условий для профессиональной творческой реализации педагогических работников;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установление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организационных отношений и формирование среды профессионального общения;</a:t>
            </a:r>
          </a:p>
          <a:p>
            <a:pPr lvl="0">
              <a:lnSpc>
                <a:spcPct val="150000"/>
              </a:lnSpc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оказание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информационной, научно-методической, консультативно-справочной помощи. </a:t>
            </a:r>
          </a:p>
        </p:txBody>
      </p:sp>
    </p:spTree>
    <p:extLst>
      <p:ext uri="{BB962C8B-B14F-4D97-AF65-F5344CB8AC3E}">
        <p14:creationId xmlns:p14="http://schemas.microsoft.com/office/powerpoint/2010/main" val="378571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365" y="745626"/>
            <a:ext cx="1126901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Открытие и закрытие </a:t>
            </a:r>
            <a:r>
              <a:rPr lang="ru-RU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</a:t>
            </a:r>
            <a:r>
              <a:rPr lang="ru-R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 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 </a:t>
            </a:r>
            <a:r>
              <a:rPr lang="ru-RU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сопровождались </a:t>
            </a:r>
            <a:r>
              <a:rPr lang="ru-RU" sz="32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сертификатами участника</a:t>
            </a:r>
            <a:r>
              <a:rPr lang="ru-RU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Спикеры были награждены дипломами за сотрудничество.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50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80" y="0"/>
            <a:ext cx="9659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3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7" y="347730"/>
            <a:ext cx="10902410" cy="607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9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61" y="0"/>
            <a:ext cx="9694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6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6" y="0"/>
            <a:ext cx="666696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6" t="20196" r="54161" b="36051"/>
          <a:stretch/>
        </p:blipFill>
        <p:spPr>
          <a:xfrm>
            <a:off x="5525035" y="960081"/>
            <a:ext cx="6666963" cy="41785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28898" y="1680691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 </a:t>
            </a:r>
            <a:r>
              <a:rPr lang="ru-RU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чел.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75878" y="4633105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r>
              <a:rPr lang="ru-RU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чел.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978427" y="2019245"/>
            <a:ext cx="8691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ru-RU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чел.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4350" y="1849968"/>
            <a:ext cx="5380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СТАЖЕРСКОЙ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ПЛОЩАДКИ</a:t>
            </a:r>
          </a:p>
          <a:p>
            <a:pPr algn="ctr"/>
            <a:endParaRPr lang="ru-RU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ОБЩЕЕ КОЛИЧЕСТВО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231 чел.</a:t>
            </a:r>
            <a:endParaRPr lang="ru-RU" sz="24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46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14082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 ОБЛАСТНОЙ СТАЖЕРСКОЙ ПЛОЩАДКИ</a:t>
            </a:r>
            <a:endParaRPr lang="ru-RU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</a:t>
            </a:r>
            <a:endParaRPr lang="ru-RU" sz="2000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310" y="1933735"/>
            <a:ext cx="11655380" cy="389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ОСП содействовала развитию профессионального мастерства и уровня компетенций педагогических работников.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ОСП создала условия для профессиональной творческой реализации педагогических работников.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Спикерами ОСП была оказана информационная, научно-методическая, консультативно-справочная помощь.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В рамках ОСП создан электронный сборник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выступлений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спикеров площадки.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58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8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0963" y="509813"/>
            <a:ext cx="110500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Ожидаемые 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реализации </a:t>
            </a:r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стажерской площадки: </a:t>
            </a:r>
            <a:endPara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содействие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повышению профессионального мастерства и уровня компетенций педагогов сферы дополнительного образования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детей;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оптимизация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процесса освоения современных образовательных технологий в учреждениях дополнительного образования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детей;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информационно-методическое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обеспечение, научно-методическая, консультативно-справочная помощь педагогическим работникам учреждений дополнительного образования Самарской </a:t>
            </a: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области;</a:t>
            </a:r>
          </a:p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распространение 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лучших педагогических практик.</a:t>
            </a:r>
            <a:endParaRPr lang="ru-RU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919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1236" y="200065"/>
            <a:ext cx="5769528" cy="491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 СТАЖЕРСКОЙ ПЛОЩАДКИ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328041"/>
              </p:ext>
            </p:extLst>
          </p:nvPr>
        </p:nvGraphicFramePr>
        <p:xfrm>
          <a:off x="1120460" y="978794"/>
          <a:ext cx="9607641" cy="5177307"/>
        </p:xfrm>
        <a:graphic>
          <a:graphicData uri="http://schemas.openxmlformats.org/drawingml/2006/table">
            <a:tbl>
              <a:tblPr firstRow="1" firstCol="1" bandRow="1" bandCol="1">
                <a:tableStyleId>{21E4AEA4-8DFA-4A89-87EB-49C32662AFE0}</a:tableStyleId>
              </a:tblPr>
              <a:tblGrid>
                <a:gridCol w="542030"/>
                <a:gridCol w="1758729"/>
                <a:gridCol w="3249306"/>
                <a:gridCol w="4057576"/>
              </a:tblGrid>
              <a:tr h="544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3520" algn="r"/>
                          <a:tab pos="291465" algn="ctr"/>
                        </a:tabLs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Дата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11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Организационная форма стажировки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Тема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6349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30.03.2021г.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Открытие стажерской площадки: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Web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-симпозиум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ретро-экскурсии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travel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land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899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Апрель- октябрь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Открытый дистанционный педагогический конкурс –фестиваль «Я – мастер своего дела»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Конкурс на лучшую методическую разработку по краеведению, туризму, патриотическому воспитанию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449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18.05.2021г.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Диссеминация опыта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Онлайн - кинозал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«История родного края сквозь призму музейной педагогики»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624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16.11.2021г.</a:t>
                      </a:r>
                      <a:endParaRPr lang="ru-RU" sz="14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Закрытие стажерской площадки: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Web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- конференция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Рефлексивная площадка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«Волжская </a:t>
                      </a: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коллаборация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» - как форма </a:t>
                      </a:r>
                      <a:r>
                        <a:rPr lang="ru-RU" sz="1600" dirty="0" err="1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брендинга</a:t>
                      </a: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Дворца творчества детей и молодежи».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indent="2159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Подведение итогов конкурса –фестиваля «Я – мастер своего дела»</a:t>
                      </a:r>
                      <a:endParaRPr lang="ru-RU" sz="14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17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2174" y="278981"/>
            <a:ext cx="11307651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707390" algn="l"/>
              </a:tabLst>
            </a:pPr>
            <a:r>
              <a:rPr lang="ru-RU" sz="2000" b="1" spc="-1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Формы взаимодействия участников со специалистами стажерской площадки: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веб-конференция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творческая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мастерская;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мастер-класс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квиз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travel</a:t>
            </a: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</a:t>
            </a:r>
            <a:r>
              <a:rPr lang="ru-RU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</a:t>
            </a:r>
            <a:r>
              <a:rPr lang="ru-RU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коллаборация</a:t>
            </a:r>
            <a:r>
              <a:rPr lang="ru-RU" sz="20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конкурс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диссеминация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опыта;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ретро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виртуальные экскурсии;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рефлексивная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площадка;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веб-симпозиум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− онлайн-кинозал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94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1" y="490951"/>
            <a:ext cx="2488574" cy="2447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9282"/>
          <a:stretch/>
        </p:blipFill>
        <p:spPr>
          <a:xfrm>
            <a:off x="422051" y="3429000"/>
            <a:ext cx="2492801" cy="24978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18490" y="1354508"/>
            <a:ext cx="8461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марта 2021 года в СП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ДТДиМ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ГБОУ СОШ №14 </a:t>
            </a:r>
            <a:r>
              <a:rPr lang="ru-RU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г.о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Сызрань при поддержке Регионального модельного центра дополнительного образования детей министерства образования и науки Самарской области состоялось открытие </a:t>
            </a:r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 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14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72" y="0"/>
            <a:ext cx="970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7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952" y="988202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Web-симпозиум прошел в онлайн формате на платформе ZOOM. </a:t>
            </a:r>
            <a:endParaRPr lang="ru-RU" sz="24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12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 </a:t>
            </a: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поделились опытом вовлечения учащихся в краеведческие исследования. Показали ценность исторического и экологического краеведения, используя активные формы обучения. Представили опыт по приобщению обучающихся к народной культуре средствами декоративно-прикладного творчества и народного фольклора.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26" y="713747"/>
            <a:ext cx="4872100" cy="488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0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5053" y="320456"/>
            <a:ext cx="11281893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окончании </a:t>
            </a:r>
            <a:r>
              <a:rPr lang="ru-RU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</a:t>
            </a:r>
            <a:r>
              <a:rPr lang="ru-RU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 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 был выпущен электронный сборник выступлений</a:t>
            </a:r>
            <a:r>
              <a:rPr lang="ru-RU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ru-RU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Сборник выступлений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Областной </a:t>
            </a: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стажерской площадки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«Формирование позитивного отношения к Малой Родине через вовлечение обучающихся в краеведческие исследования, туристскую, познавательную, досуговую деятельность»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 часть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/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данный сборник вошли следующие статьи: 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Интерактивная виртуальная экскурсия как одна из актуальных форм образовательного процесса;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Приобщение к народной культуре 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средствами декоративно-прикладного творчества;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Формирование гражданственности и патриотизма у учащихся средствами исторического краеведения;</a:t>
            </a:r>
          </a:p>
          <a:p>
            <a:pPr algn="just"/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Формирование основ экологического краеведения у обучающихся через проектную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848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1023</Words>
  <Application>Microsoft Office PowerPoint</Application>
  <PresentationFormat>Широкоэкранный</PresentationFormat>
  <Paragraphs>111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YADRXsx8tSQ 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Neo</dc:creator>
  <cp:lastModifiedBy>Лариса</cp:lastModifiedBy>
  <cp:revision>25</cp:revision>
  <dcterms:created xsi:type="dcterms:W3CDTF">2021-12-09T05:48:07Z</dcterms:created>
  <dcterms:modified xsi:type="dcterms:W3CDTF">2021-12-15T05:29:24Z</dcterms:modified>
</cp:coreProperties>
</file>