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5" r:id="rId20"/>
    <p:sldId id="273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0FEA-F4B1-43EC-AF1E-A8ABD168A42B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18C0B-ECC8-4620-BA70-D5CEF042DE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9064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0FEA-F4B1-43EC-AF1E-A8ABD168A42B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18C0B-ECC8-4620-BA70-D5CEF042DE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7425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0FEA-F4B1-43EC-AF1E-A8ABD168A42B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18C0B-ECC8-4620-BA70-D5CEF042DE6A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803098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0FEA-F4B1-43EC-AF1E-A8ABD168A42B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18C0B-ECC8-4620-BA70-D5CEF042DE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05522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0FEA-F4B1-43EC-AF1E-A8ABD168A42B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18C0B-ECC8-4620-BA70-D5CEF042DE6A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073238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0FEA-F4B1-43EC-AF1E-A8ABD168A42B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18C0B-ECC8-4620-BA70-D5CEF042DE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81828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0FEA-F4B1-43EC-AF1E-A8ABD168A42B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18C0B-ECC8-4620-BA70-D5CEF042DE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50332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0FEA-F4B1-43EC-AF1E-A8ABD168A42B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18C0B-ECC8-4620-BA70-D5CEF042DE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8481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0FEA-F4B1-43EC-AF1E-A8ABD168A42B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18C0B-ECC8-4620-BA70-D5CEF042DE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9107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0FEA-F4B1-43EC-AF1E-A8ABD168A42B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18C0B-ECC8-4620-BA70-D5CEF042DE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6754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0FEA-F4B1-43EC-AF1E-A8ABD168A42B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18C0B-ECC8-4620-BA70-D5CEF042DE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7525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0FEA-F4B1-43EC-AF1E-A8ABD168A42B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18C0B-ECC8-4620-BA70-D5CEF042DE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9087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0FEA-F4B1-43EC-AF1E-A8ABD168A42B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18C0B-ECC8-4620-BA70-D5CEF042DE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1843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0FEA-F4B1-43EC-AF1E-A8ABD168A42B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18C0B-ECC8-4620-BA70-D5CEF042DE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262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0FEA-F4B1-43EC-AF1E-A8ABD168A42B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18C0B-ECC8-4620-BA70-D5CEF042DE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4562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0FEA-F4B1-43EC-AF1E-A8ABD168A42B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18C0B-ECC8-4620-BA70-D5CEF042DE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0246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00FEA-F4B1-43EC-AF1E-A8ABD168A42B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0418C0B-ECC8-4620-BA70-D5CEF042DE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06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Викторина о животных живого уголка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 по фильму)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58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406401"/>
            <a:ext cx="8596668" cy="1175656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5</a:t>
            </a: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335" y="2278743"/>
            <a:ext cx="8596668" cy="3109105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Какое животное может есть с вилки, любит купаться и гулять по снегу?</a:t>
            </a:r>
            <a:endParaRPr lang="ru-RU" sz="40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30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348343"/>
            <a:ext cx="8596668" cy="972457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Проверь себя</a:t>
            </a: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335" y="1480457"/>
            <a:ext cx="8596668" cy="3907391"/>
          </a:xfrm>
        </p:spPr>
        <p:txBody>
          <a:bodyPr/>
          <a:lstStyle/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Хорёк</a:t>
            </a:r>
          </a:p>
          <a:p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 сомнений, хорьки - это одни из самых забавных существ, которых содержат в качестве домашних животных. Они любознательны, игривы и любят разнообразные взаимодействия со своими владельцами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https://avatars.mds.yandex.net/get-zen_doc/1219682/pub_5c0e11cc8f486600b085c3e0_5c0e1259b2ad0b00ad0782d7/scale_1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799" y="3930246"/>
            <a:ext cx="3817259" cy="2541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610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508001"/>
            <a:ext cx="8596668" cy="1161142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6</a:t>
            </a: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335" y="1973943"/>
            <a:ext cx="8596668" cy="3413905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Какие малыши уместились в ладошке?</a:t>
            </a:r>
            <a:endParaRPr lang="ru-RU" sz="40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6382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508001"/>
            <a:ext cx="8596668" cy="1030513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Проверь себя</a:t>
            </a: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78935" y="1538514"/>
            <a:ext cx="8596668" cy="3849334"/>
          </a:xfrm>
        </p:spPr>
        <p:txBody>
          <a:bodyPr>
            <a:normAutofit/>
          </a:bodyPr>
          <a:lstStyle/>
          <a:p>
            <a:r>
              <a:rPr lang="ru-RU" b="1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Джунгарские</a:t>
            </a:r>
            <a:r>
              <a:rPr lang="ru-RU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хомячки</a:t>
            </a:r>
          </a:p>
          <a:p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Джунгарские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хомячки очень чистоплотны и практически не издают 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запаха. 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Они подходят даже для семьи с маленькими детьми – могут подолгу спать на руках и обожают, когда их гладят. Это очень общительные и милые питомцы, с черными внимательными глазками-бусинками и настороженными ушками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Обращаться с любимцами нужно осторожно – они очень хрупкие.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https://cache3.youla.io/files/images/780_780/5d/10/5d10ecbc6c4b44ae0a79d55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3790197"/>
            <a:ext cx="3207656" cy="2744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909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493487"/>
            <a:ext cx="8596668" cy="1436913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7</a:t>
            </a: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335" y="2061029"/>
            <a:ext cx="8596668" cy="3326819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Кто любит бегать в колесе?</a:t>
            </a:r>
            <a:endParaRPr lang="ru-RU" sz="40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3666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653144"/>
            <a:ext cx="8596668" cy="1103086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Проверь себя</a:t>
            </a: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335" y="2017486"/>
            <a:ext cx="8596668" cy="3370362"/>
          </a:xfrm>
        </p:spPr>
        <p:txBody>
          <a:bodyPr/>
          <a:lstStyle/>
          <a:p>
            <a:r>
              <a:rPr lang="ru-RU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Чилийская белка или дегу</a:t>
            </a:r>
          </a:p>
          <a:p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Дегу нуждаются в физической активности. В дикой природе в день дегу преодолевают довольно большие расстояния в поисках пищи. И в условиях неволи необходимо давать выход их неиссякаемой энергии. Купите и установите к клетке колесо – дегу быстро к нему привыкают и с удовольствием крутятся.</a:t>
            </a:r>
            <a:endParaRPr lang="ru-RU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 descr="https://zoogalereya.ru/img/work/article/a_188_43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7084" y="3932816"/>
            <a:ext cx="3933371" cy="2623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978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304801"/>
            <a:ext cx="8596668" cy="1436913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8</a:t>
            </a: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335" y="1988457"/>
            <a:ext cx="8596668" cy="3399391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Кто любит играть с колокольчиком?</a:t>
            </a:r>
            <a:endParaRPr lang="ru-RU" sz="40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8578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595087"/>
            <a:ext cx="8596668" cy="856342"/>
          </a:xfrm>
        </p:spPr>
        <p:txBody>
          <a:bodyPr>
            <a:noAutofit/>
          </a:bodyPr>
          <a:lstStyle/>
          <a:p>
            <a:r>
              <a:rPr lang="ru-RU" sz="5400" b="1" dirty="0" smtClean="0"/>
              <a:t>Проверь себя</a:t>
            </a:r>
            <a:endParaRPr lang="ru-RU" sz="54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335" y="1741714"/>
            <a:ext cx="8596668" cy="3646134"/>
          </a:xfrm>
        </p:spPr>
        <p:txBody>
          <a:bodyPr/>
          <a:lstStyle/>
          <a:p>
            <a:r>
              <a:rPr lang="ru-RU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Попугай </a:t>
            </a:r>
            <a:r>
              <a:rPr lang="ru-RU" b="1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корелла</a:t>
            </a:r>
            <a:endParaRPr lang="ru-RU" b="1" u="sng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Корелла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является говорящей 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птицей,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они способны разучить до 300 слов. Их интеллект аналогичен интеллекту 3-4-х летнего ребенка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0" name="Picture 2" descr="Корелл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3633" y="4139111"/>
            <a:ext cx="3690711" cy="2497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150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1074058"/>
            <a:ext cx="8596668" cy="1538514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9</a:t>
            </a: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335" y="2612572"/>
            <a:ext cx="8596668" cy="2775276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Кто любит кататься на черепахе?</a:t>
            </a:r>
            <a:endParaRPr lang="ru-RU" sz="40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1393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653143"/>
            <a:ext cx="8596668" cy="870857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Проверь себя</a:t>
            </a: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335" y="1799771"/>
            <a:ext cx="8596668" cy="3588077"/>
          </a:xfrm>
        </p:spPr>
        <p:txBody>
          <a:bodyPr/>
          <a:lstStyle/>
          <a:p>
            <a:r>
              <a:rPr lang="ru-RU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Жаба зелёная</a:t>
            </a:r>
          </a:p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старину жаб бросали в молоко, чтобы оно не прокисало. Во времена отсутствия холодильников это было вполне оправдано . Биологи доказали, что кожа жаб вырабатывает  природные антибиотики, убивающие бактерии и не дающие молоку прокиснуть. Так что их кожа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лечебна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слух о бородавках – это просто сказка.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194" name="Picture 2" descr="https://img-2007-09.photosight.ru/27/232439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1543" y="3855114"/>
            <a:ext cx="3396342" cy="2773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4702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827315"/>
            <a:ext cx="8596668" cy="1204685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1</a:t>
            </a: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335" y="2554514"/>
            <a:ext cx="8596668" cy="2833334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Каких животных вы узнали в фильме?</a:t>
            </a:r>
            <a:endParaRPr lang="ru-RU" sz="40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2119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233713"/>
            <a:ext cx="8596668" cy="4789715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Выбирай то домашнее животное, которое тебе нравится. Каждый из них может стать тебе настоящим другом.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Но,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омни: мы в ответе за тех, кого приручили. В ответ на заботу, ласку  и любовь каждый из них ответит тебе взаимностью.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Приглашаем в наш живой уголок!</a:t>
            </a:r>
            <a:endParaRPr lang="ru-RU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7145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692728"/>
            <a:ext cx="8596668" cy="997528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Проверь себя.</a:t>
            </a: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335" y="1995055"/>
            <a:ext cx="8596668" cy="3392793"/>
          </a:xfrm>
        </p:spPr>
        <p:txBody>
          <a:bodyPr numCol="2">
            <a:noAutofit/>
          </a:bodyPr>
          <a:lstStyle/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Золотые рыбки                                       </a:t>
            </a:r>
          </a:p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Морская свинка</a:t>
            </a:r>
          </a:p>
          <a:p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Красноухие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черепахи                                             </a:t>
            </a:r>
          </a:p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Хорёк </a:t>
            </a:r>
          </a:p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Жаба                                                                        </a:t>
            </a:r>
          </a:p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Попугай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арелла</a:t>
            </a:r>
            <a:endParaRPr lang="ru-RU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Курица</a:t>
            </a:r>
          </a:p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Насекомые</a:t>
            </a:r>
          </a:p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Крыса</a:t>
            </a:r>
          </a:p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Сирийский хомяк</a:t>
            </a:r>
          </a:p>
          <a:p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Джунгарский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хомяк</a:t>
            </a:r>
          </a:p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Чилийская белка</a:t>
            </a:r>
          </a:p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Кролик </a:t>
            </a:r>
          </a:p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Черепаха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трионикс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41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508001"/>
            <a:ext cx="8596668" cy="754742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2</a:t>
            </a: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335" y="1959429"/>
            <a:ext cx="8596668" cy="3428419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Какие животные смогли построить «живую пирамидку»?</a:t>
            </a:r>
            <a:endParaRPr lang="ru-RU" sz="40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4683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595087"/>
            <a:ext cx="8596668" cy="827313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Проверь себя</a:t>
            </a: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335" y="1669143"/>
            <a:ext cx="8596668" cy="3718705"/>
          </a:xfrm>
        </p:spPr>
        <p:txBody>
          <a:bodyPr/>
          <a:lstStyle/>
          <a:p>
            <a:r>
              <a:rPr lang="ru-RU" b="1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Красноухие</a:t>
            </a:r>
            <a:r>
              <a:rPr lang="ru-RU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черепахи.</a:t>
            </a:r>
          </a:p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Своё название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красноухая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черепаха 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получила за то, 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вдоль её головы от глаз до шеи расположилась красно-оранжевая 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полоса. А уши скрыты под кожей.</a:t>
            </a:r>
          </a:p>
          <a:p>
            <a:endParaRPr lang="ru-RU" dirty="0"/>
          </a:p>
        </p:txBody>
      </p:sp>
      <p:pic>
        <p:nvPicPr>
          <p:cNvPr id="1028" name="Picture 4" descr="Озер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3144" y="4286744"/>
            <a:ext cx="3526972" cy="220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0140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449943"/>
            <a:ext cx="8596668" cy="1074057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3</a:t>
            </a: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335" y="1814286"/>
            <a:ext cx="8596668" cy="3573562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Какие рыбки жадно набросились на предложенный корм?</a:t>
            </a:r>
            <a:endParaRPr lang="ru-RU" sz="40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632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290287"/>
            <a:ext cx="8596668" cy="870856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Проверь себя</a:t>
            </a: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335" y="1465943"/>
            <a:ext cx="8596668" cy="3921905"/>
          </a:xfrm>
        </p:spPr>
        <p:txBody>
          <a:bodyPr/>
          <a:lstStyle/>
          <a:p>
            <a:r>
              <a:rPr lang="ru-RU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Золотые рыбки</a:t>
            </a:r>
          </a:p>
          <a:p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Золотые рыбки отличаются великолепным обонянием. Они способны почуять еду в воде на огромном расстоянии.</a:t>
            </a:r>
          </a:p>
          <a:p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отличие от большинства рыб, зрение у золотых рыбок превосходное — они различают цвета даже лучше, чем люди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2052" name="Picture 4" descr="https://avatars.mds.yandex.net/get-pdb/231404/7b23be7b-2f20-4cb6-b866-3d80bac80b9e/s12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828" y="3878146"/>
            <a:ext cx="3715657" cy="2692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9248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406400"/>
            <a:ext cx="8596668" cy="1146629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4</a:t>
            </a: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335" y="2336800"/>
            <a:ext cx="8596668" cy="3051048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Какие два совершенно разных животных прекрасно уживались в одной клетке?</a:t>
            </a:r>
            <a:endParaRPr lang="ru-RU" sz="40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9117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232229"/>
            <a:ext cx="8596668" cy="769257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Проверь себя</a:t>
            </a: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335" y="1262743"/>
            <a:ext cx="8596668" cy="4125105"/>
          </a:xfrm>
        </p:spPr>
        <p:txBody>
          <a:bodyPr/>
          <a:lstStyle/>
          <a:p>
            <a:r>
              <a:rPr lang="ru-RU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Кролик и морская свинка</a:t>
            </a:r>
          </a:p>
          <a:p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Свинки с кроликами могут дружно жить, привязываются друг к другу.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Клетка должна быть большой.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Животные обязательно должны быть 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разнополые</a:t>
            </a:r>
          </a:p>
          <a:p>
            <a:endParaRPr lang="ru-RU" dirty="0"/>
          </a:p>
        </p:txBody>
      </p:sp>
      <p:pic>
        <p:nvPicPr>
          <p:cNvPr id="3074" name="Picture 2" descr="Кролик и морская свинк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6264" y="3978438"/>
            <a:ext cx="4068082" cy="2565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2567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85</TotalTime>
  <Words>442</Words>
  <Application>Microsoft Office PowerPoint</Application>
  <PresentationFormat>Широкоэкранный</PresentationFormat>
  <Paragraphs>61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5" baseType="lpstr">
      <vt:lpstr>Arial</vt:lpstr>
      <vt:lpstr>Times New Roman</vt:lpstr>
      <vt:lpstr>Trebuchet MS</vt:lpstr>
      <vt:lpstr>Wingdings 3</vt:lpstr>
      <vt:lpstr>Аспект</vt:lpstr>
      <vt:lpstr>Викторина о животных живого уголка</vt:lpstr>
      <vt:lpstr>Вопрос 1</vt:lpstr>
      <vt:lpstr>Проверь себя.</vt:lpstr>
      <vt:lpstr>Вопрос 2</vt:lpstr>
      <vt:lpstr>Проверь себя</vt:lpstr>
      <vt:lpstr>Вопрос 3</vt:lpstr>
      <vt:lpstr>Проверь себя</vt:lpstr>
      <vt:lpstr>Вопрос 4</vt:lpstr>
      <vt:lpstr>Проверь себя</vt:lpstr>
      <vt:lpstr>Вопрос 5</vt:lpstr>
      <vt:lpstr>Проверь себя</vt:lpstr>
      <vt:lpstr>Вопрос 6</vt:lpstr>
      <vt:lpstr>Проверь себя</vt:lpstr>
      <vt:lpstr>Вопрос 7</vt:lpstr>
      <vt:lpstr>Проверь себя</vt:lpstr>
      <vt:lpstr>Вопрос 8</vt:lpstr>
      <vt:lpstr>Проверь себя</vt:lpstr>
      <vt:lpstr>Вопрос 9</vt:lpstr>
      <vt:lpstr>Проверь себя</vt:lpstr>
      <vt:lpstr>Выбирай то домашнее животное, которое тебе нравится. Каждый из них может стать тебе настоящим другом. Но, помни: мы в ответе за тех, кого приручили. В ответ на заботу, ласку  и любовь каждый из них ответит тебе взаимностью.  Приглашаем в наш живой уголок!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Викторина о животных живого уголка</dc:title>
  <dc:creator>user</dc:creator>
  <cp:lastModifiedBy>user</cp:lastModifiedBy>
  <cp:revision>18</cp:revision>
  <dcterms:created xsi:type="dcterms:W3CDTF">2020-05-14T15:08:05Z</dcterms:created>
  <dcterms:modified xsi:type="dcterms:W3CDTF">2020-05-14T16:33:28Z</dcterms:modified>
</cp:coreProperties>
</file>